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86" r:id="rId4"/>
    <p:sldId id="287" r:id="rId5"/>
    <p:sldId id="288" r:id="rId6"/>
    <p:sldId id="289" r:id="rId7"/>
    <p:sldId id="290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91" r:id="rId31"/>
    <p:sldId id="279" r:id="rId32"/>
    <p:sldId id="280" r:id="rId33"/>
    <p:sldId id="281" r:id="rId34"/>
    <p:sldId id="282" r:id="rId35"/>
    <p:sldId id="283" r:id="rId36"/>
    <p:sldId id="284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38899-1922-93FF-F284-E444EE3D1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1AA0B4-E542-21B0-63BC-CC90F3459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F02F4-F297-1A1D-3DCE-9DC3455F9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F464-E6E0-4ED1-8E7B-65F4A9E86AB5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E8C45-13D2-16E8-F1BF-C9D5309F3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5D069-95A1-C808-D13C-AE84585A0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57B29-E36F-4FB8-8007-6F2C8989C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696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BD2C2-9FF5-579E-97C6-48B66F57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260E8-82D6-2855-DC40-7F8AF4019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F02E4-9298-A1A6-78FD-571DDB424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F464-E6E0-4ED1-8E7B-65F4A9E86AB5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B4FE5-0A51-E192-B87F-85E6482A5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8ADBC-5067-D768-1A10-6B7C7F50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57B29-E36F-4FB8-8007-6F2C8989C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048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0E06A4-C31D-5A5C-0E78-F4B39DF8E0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779B4D-EC62-16D1-1262-E2592355B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58C15-27DD-8245-2126-D6DE0F413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F464-E6E0-4ED1-8E7B-65F4A9E86AB5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0AD7A-BD87-739B-889F-7B0AA1B6D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0404D-34B4-C93C-906F-2F634F5F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57B29-E36F-4FB8-8007-6F2C8989C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812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217B8-4762-BFFD-84D4-45B20E55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28B29-C90C-1F59-2B59-F5D1FCDDB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F49E5-2CA2-045A-DEBB-02289ED4D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F464-E6E0-4ED1-8E7B-65F4A9E86AB5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02FB6-A4F9-F8E6-F04C-DF3FFF55E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AFC97-2A76-6D88-53E3-96825DB8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57B29-E36F-4FB8-8007-6F2C8989C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946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64EC0-9FB7-5689-2FBA-99FC6596F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12A8A-9AA5-DA33-44E9-61D8679B6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9642B-9956-628A-C1BD-9CA7FB629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F464-E6E0-4ED1-8E7B-65F4A9E86AB5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F0947-EAB5-F20D-496E-2B0F66BCA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A6889-8548-A4A9-5C64-DA30E1D4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57B29-E36F-4FB8-8007-6F2C8989C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860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F7CA-C1FA-047D-65CE-667FB2340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D2346-C970-2C1C-63DA-A53AD38A1F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6983E7-6871-FCE3-99D8-44ED8F979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2A3D9-D2C9-0241-3F6A-CD2A39F34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F464-E6E0-4ED1-8E7B-65F4A9E86AB5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C8854-9A5B-4699-2FCA-13CC8B14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23C1D-B18E-799C-CED2-CE88BAC16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57B29-E36F-4FB8-8007-6F2C8989C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124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823FF-96DA-877A-E82B-094953987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EE047-BEA8-0B1B-4EC7-1E1F774CC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C04D9-423E-F2A6-9CD8-3AAEC71DB1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62646-9141-F863-7C2B-AD003169C2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FE3D0F-698B-E160-7ECC-4C0849EE15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71318A-E652-A1A3-05E4-108C95C5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F464-E6E0-4ED1-8E7B-65F4A9E86AB5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AF38A8-55F4-0AF7-54D8-650D22F07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D5B94C-753D-1B27-C98A-8667ED997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57B29-E36F-4FB8-8007-6F2C8989C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805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D4BD-50B2-E9F0-5163-39795B705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E1C25-3B65-4798-8639-50C98D4BA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F464-E6E0-4ED1-8E7B-65F4A9E86AB5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03917B-0E20-E0D0-21A2-CD8087494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A95365-84AB-0439-1E36-C36107F56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57B29-E36F-4FB8-8007-6F2C8989C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3429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0DC233-7CBF-2D16-3B54-2FEBFB5E3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F464-E6E0-4ED1-8E7B-65F4A9E86AB5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0FCEA0-B261-4B79-757C-2AC1A72D4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C36B3-4B48-3522-B1D2-083C45D1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57B29-E36F-4FB8-8007-6F2C8989C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848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F5702-2C3F-FD36-F5FE-EF84110FF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8F4B4-97B1-E7D6-CECF-513769B11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223BDC-951F-D280-6B88-A832C72A4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E170B-0977-E97B-59D6-E78347E15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F464-E6E0-4ED1-8E7B-65F4A9E86AB5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1A0E9F-5982-78E0-90A0-945CF29A9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BBC10-8C06-ED42-5AE8-7C5EE5965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57B29-E36F-4FB8-8007-6F2C8989C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5444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5CE8E-054B-0592-89B1-C6F9D0CBC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E1C677-A267-496A-C7BE-A44A239B1F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3E1CDC-2D63-A669-E856-75B2B2D34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13160-C025-B6DB-5508-585A02E08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F464-E6E0-4ED1-8E7B-65F4A9E86AB5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8CAEF-D340-8E51-F67E-5227A8C10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BE59B-57F4-C423-118B-3C8C961B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57B29-E36F-4FB8-8007-6F2C8989C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828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A4F124-762F-310A-43FD-342E8F4FD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437B2-BDA6-EABE-A85C-AC46B5003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FC752-E830-D2B6-2E65-D487B66E8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0F464-E6E0-4ED1-8E7B-65F4A9E86AB5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25000-58B9-C866-80E9-1B6177E6BE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E0B0B-C311-3A5D-A68E-EC3493DAEC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57B29-E36F-4FB8-8007-6F2C8989C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23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184DD-9712-C5D1-48F4-8826C48231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CREDIT EDA PPT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07A2AE-0732-3A78-860A-0584B74E8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444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D85C3D2-B393-427D-54CD-FB2340B6B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88" y="1462088"/>
            <a:ext cx="515302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118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EAC14278-4FC5-E3A8-6922-7832FA2F9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479340"/>
            <a:ext cx="54483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151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7A84AE0E-E040-2695-F789-472B71190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462088"/>
            <a:ext cx="54483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947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4DB00F4B-AB18-EA2B-5CA7-64CC000A0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462088"/>
            <a:ext cx="54483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031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E434B95C-CF1D-943B-9DA5-7EA522873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462088"/>
            <a:ext cx="54483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913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7BC9E87-A0F3-0720-8F85-4FBF24A12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462088"/>
            <a:ext cx="54483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893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44DEC771-672B-D9FF-A90B-E007572D0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88" y="1390650"/>
            <a:ext cx="5076825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030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F596189F-9ABE-0166-BCA9-932EC6B53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038" y="1057275"/>
            <a:ext cx="4733925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F56F092B-5425-5CA5-40A0-96561DF73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557213"/>
            <a:ext cx="10706100" cy="57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496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1EFF47D1-C623-3A36-016B-2A9D499A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890588"/>
            <a:ext cx="1089660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26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57C3A72E-1683-6573-0B99-21076999A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38" y="866775"/>
            <a:ext cx="51149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864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38C6D6F1-7FA2-2034-B6E7-E114D2331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038" y="1057275"/>
            <a:ext cx="4733925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510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6E34CD67-2B10-6BFE-1576-EFFB04B7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1057275"/>
            <a:ext cx="9972675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041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1BEC1113-8E00-FE5E-3EB8-E73876475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1057275"/>
            <a:ext cx="9972675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337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A9BB835E-508D-1C90-CA2C-E2FF210BA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957388"/>
            <a:ext cx="1202055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964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60CEE695-5132-E160-2333-73B32B27A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8" y="0"/>
            <a:ext cx="6829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952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69BEDCFD-778E-E52A-BA11-C03B86189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100013"/>
            <a:ext cx="8029575" cy="665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356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B018A7F0-2705-5AF5-98D3-2D0DED58F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" y="0"/>
            <a:ext cx="10863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74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>
            <a:extLst>
              <a:ext uri="{FF2B5EF4-FFF2-40B4-BE49-F238E27FC236}">
                <a16:creationId xmlns:a16="http://schemas.microsoft.com/office/drawing/2014/main" id="{D1FD9335-1AEC-CD42-038E-6861BD8A2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5325"/>
            <a:ext cx="12192000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999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39DD3A8F-95B6-EDA1-8C59-EE8C2C080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0413"/>
            <a:ext cx="12192000" cy="533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134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45001913-119A-0C47-EB24-F72ACAFB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2950"/>
            <a:ext cx="12192000" cy="537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988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60CA575C-B9E1-2049-89B9-29252A0CE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871538"/>
            <a:ext cx="4572000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146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5E21EAB1-BB05-2181-9C27-CB4BCD9E2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00013"/>
            <a:ext cx="10325100" cy="665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528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B6357D1C-740D-61E6-A518-0294C78D1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588" y="0"/>
            <a:ext cx="6092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723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5A57810A-9FCD-0CC3-341B-A498B54BF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200150"/>
            <a:ext cx="101346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23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6CE54EE9-7F84-9094-3BD2-99AAEC859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1200150"/>
            <a:ext cx="105441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593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>
            <a:extLst>
              <a:ext uri="{FF2B5EF4-FFF2-40B4-BE49-F238E27FC236}">
                <a16:creationId xmlns:a16="http://schemas.microsoft.com/office/drawing/2014/main" id="{4E4A910F-AA6F-1965-7699-F9AC45F8D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0"/>
            <a:ext cx="6877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55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>
            <a:extLst>
              <a:ext uri="{FF2B5EF4-FFF2-40B4-BE49-F238E27FC236}">
                <a16:creationId xmlns:a16="http://schemas.microsoft.com/office/drawing/2014/main" id="{1CFB12C6-01A5-1EBE-F349-0E0D3A882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6075"/>
            <a:ext cx="12192000" cy="616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577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7266E101-96FC-97BD-E8DE-13F07EAC8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1290638"/>
            <a:ext cx="995362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033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>
            <a:extLst>
              <a:ext uri="{FF2B5EF4-FFF2-40B4-BE49-F238E27FC236}">
                <a16:creationId xmlns:a16="http://schemas.microsoft.com/office/drawing/2014/main" id="{A5E0ECFC-4400-7E18-7100-68FBD5517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1290638"/>
            <a:ext cx="995362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46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>
            <a:extLst>
              <a:ext uri="{FF2B5EF4-FFF2-40B4-BE49-F238E27FC236}">
                <a16:creationId xmlns:a16="http://schemas.microsoft.com/office/drawing/2014/main" id="{3487A8F1-9582-6639-9925-E40B6CBB9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1290638"/>
            <a:ext cx="995362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836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>
            <a:extLst>
              <a:ext uri="{FF2B5EF4-FFF2-40B4-BE49-F238E27FC236}">
                <a16:creationId xmlns:a16="http://schemas.microsoft.com/office/drawing/2014/main" id="{73C41A29-7924-FD40-1421-B5A1283C9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466725"/>
            <a:ext cx="10315575" cy="592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04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A91E7853-A70F-8C66-4F8E-F95DD5B7E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866775"/>
            <a:ext cx="474345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824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>
            <a:extLst>
              <a:ext uri="{FF2B5EF4-FFF2-40B4-BE49-F238E27FC236}">
                <a16:creationId xmlns:a16="http://schemas.microsoft.com/office/drawing/2014/main" id="{11B79321-C1B4-A937-223D-1AFD488E2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1038225"/>
            <a:ext cx="621982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790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>
            <a:extLst>
              <a:ext uri="{FF2B5EF4-FFF2-40B4-BE49-F238E27FC236}">
                <a16:creationId xmlns:a16="http://schemas.microsoft.com/office/drawing/2014/main" id="{12D383B2-5FDD-CDF5-86C3-68246C8FA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0"/>
            <a:ext cx="6870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794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>
            <a:extLst>
              <a:ext uri="{FF2B5EF4-FFF2-40B4-BE49-F238E27FC236}">
                <a16:creationId xmlns:a16="http://schemas.microsoft.com/office/drawing/2014/main" id="{D197D508-0425-2C7E-30C1-F1196B984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128713"/>
            <a:ext cx="10801350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0949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95176F8F-D973-7D94-432E-DEFBF3132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557213"/>
            <a:ext cx="8810625" cy="57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621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>
            <a:extLst>
              <a:ext uri="{FF2B5EF4-FFF2-40B4-BE49-F238E27FC236}">
                <a16:creationId xmlns:a16="http://schemas.microsoft.com/office/drawing/2014/main" id="{42BD90A5-D072-23FB-D189-97C321563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0"/>
            <a:ext cx="9629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787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90AD1E98-B141-4FCB-03A3-B642F121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338" y="0"/>
            <a:ext cx="95837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8026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4147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037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FB536167-946B-7877-DED8-F85120832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3" y="866775"/>
            <a:ext cx="460057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116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D2943034-BFAE-063D-5990-8E955F08D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63" y="866775"/>
            <a:ext cx="501967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985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945320B0-1C0B-9D61-733F-04E0C2240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657350"/>
            <a:ext cx="56388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551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8DF0CF2-2812-3862-E16D-0002B0035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1295400"/>
            <a:ext cx="526732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661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7ABD5C9-778C-78A9-6916-D8230F77B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1295400"/>
            <a:ext cx="526732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675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Widescreen</PresentationFormat>
  <Paragraphs>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CREDIT EDA PPT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EDA PPT</dc:title>
  <dc:creator>Nauhira Pathan</dc:creator>
  <cp:lastModifiedBy>Nauhira Pathan</cp:lastModifiedBy>
  <cp:revision>1</cp:revision>
  <dcterms:created xsi:type="dcterms:W3CDTF">2022-12-27T10:36:13Z</dcterms:created>
  <dcterms:modified xsi:type="dcterms:W3CDTF">2022-12-27T10:36:22Z</dcterms:modified>
</cp:coreProperties>
</file>